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3716000" cx="10287000"/>
  <p:notesSz cx="6858000" cy="9144000"/>
  <p:embeddedFontLst>
    <p:embeddedFont>
      <p:font typeface="Chewy"/>
      <p:regular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gqRQY+7/FX4jHRW+tVSKnNSP2D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regular.fntdata"/><Relationship Id="rId14" Type="http://schemas.openxmlformats.org/officeDocument/2006/relationships/font" Target="fonts/Chewy-regular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0287000" cy="13716000"/>
          </a:xfrm>
          <a:custGeom>
            <a:rect b="b" l="l" r="r" t="t"/>
            <a:pathLst>
              <a:path extrusionOk="0" h="13716000" w="10287000">
                <a:moveTo>
                  <a:pt x="0" y="0"/>
                </a:moveTo>
                <a:lnTo>
                  <a:pt x="10287000" y="0"/>
                </a:lnTo>
                <a:lnTo>
                  <a:pt x="10287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0" y="0"/>
            <a:ext cx="10287000" cy="13716000"/>
          </a:xfrm>
          <a:custGeom>
            <a:rect b="b" l="l" r="r" t="t"/>
            <a:pathLst>
              <a:path extrusionOk="0" h="13716000" w="10287000">
                <a:moveTo>
                  <a:pt x="0" y="0"/>
                </a:moveTo>
                <a:lnTo>
                  <a:pt x="10287000" y="0"/>
                </a:lnTo>
                <a:lnTo>
                  <a:pt x="10287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2"/>
          <p:cNvSpPr txBox="1"/>
          <p:nvPr/>
        </p:nvSpPr>
        <p:spPr>
          <a:xfrm>
            <a:off x="782241" y="6297930"/>
            <a:ext cx="8722500" cy="10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188AD4"/>
                </a:solidFill>
                <a:latin typeface="Chewy"/>
                <a:ea typeface="Chewy"/>
                <a:cs typeface="Chewy"/>
                <a:sym typeface="Chewy"/>
              </a:rPr>
              <a:t>Alejandro Hernandéz</a:t>
            </a:r>
            <a:endParaRPr/>
          </a:p>
        </p:txBody>
      </p:sp>
      <p:sp>
        <p:nvSpPr>
          <p:cNvPr id="91" name="Google Shape;91;p2"/>
          <p:cNvSpPr txBox="1"/>
          <p:nvPr/>
        </p:nvSpPr>
        <p:spPr>
          <a:xfrm>
            <a:off x="1706211" y="8838334"/>
            <a:ext cx="31683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2" u="none" cap="none" strike="noStrike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20 de agosto</a:t>
            </a:r>
            <a:endParaRPr/>
          </a:p>
          <a:p>
            <a:pPr indent="0" lvl="0" marL="0" marR="0" rtl="0" algn="ctr">
              <a:lnSpc>
                <a:spcPct val="99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2" u="none" cap="none" strike="noStrike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del 2025</a:t>
            </a:r>
            <a:endParaRPr/>
          </a:p>
        </p:txBody>
      </p:sp>
      <p:sp>
        <p:nvSpPr>
          <p:cNvPr id="92" name="Google Shape;92;p2"/>
          <p:cNvSpPr txBox="1"/>
          <p:nvPr/>
        </p:nvSpPr>
        <p:spPr>
          <a:xfrm>
            <a:off x="782241" y="10013469"/>
            <a:ext cx="8722500" cy="10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188AD4"/>
                </a:solidFill>
                <a:latin typeface="Chewy"/>
                <a:ea typeface="Chewy"/>
                <a:cs typeface="Chewy"/>
                <a:sym typeface="Chewy"/>
              </a:rPr>
              <a:t>1:00 p.m.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1422050" y="11704328"/>
            <a:ext cx="7442900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188AD4"/>
                </a:solidFill>
                <a:latin typeface="Open Sans"/>
                <a:ea typeface="Open Sans"/>
                <a:cs typeface="Open Sans"/>
                <a:sym typeface="Open Sans"/>
              </a:rPr>
              <a:t>¡Prepárate para jugar 🎮, comer, bailar y pasarlo increíble junto a Chuck E.! 🎶 ¡Pizza caliente 🍕, premios brillantes y aventuras sin fin te esperan!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/>
          <p:nvPr/>
        </p:nvSpPr>
        <p:spPr>
          <a:xfrm>
            <a:off x="0" y="0"/>
            <a:ext cx="10287000" cy="13716000"/>
          </a:xfrm>
          <a:custGeom>
            <a:rect b="b" l="l" r="r" t="t"/>
            <a:pathLst>
              <a:path extrusionOk="0" h="13716000" w="10287000">
                <a:moveTo>
                  <a:pt x="0" y="0"/>
                </a:moveTo>
                <a:lnTo>
                  <a:pt x="10287000" y="0"/>
                </a:lnTo>
                <a:lnTo>
                  <a:pt x="10287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3"/>
          <p:cNvSpPr txBox="1"/>
          <p:nvPr/>
        </p:nvSpPr>
        <p:spPr>
          <a:xfrm>
            <a:off x="782241" y="6297930"/>
            <a:ext cx="8722500" cy="10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188AD4"/>
                </a:solidFill>
                <a:latin typeface="Chewy"/>
                <a:ea typeface="Chewy"/>
                <a:cs typeface="Chewy"/>
                <a:sym typeface="Chewy"/>
              </a:rPr>
              <a:t>Alejandro Hernandéz</a:t>
            </a:r>
            <a:endParaRPr/>
          </a:p>
        </p:txBody>
      </p:sp>
      <p:sp>
        <p:nvSpPr>
          <p:cNvPr id="100" name="Google Shape;100;p3"/>
          <p:cNvSpPr txBox="1"/>
          <p:nvPr/>
        </p:nvSpPr>
        <p:spPr>
          <a:xfrm>
            <a:off x="1706211" y="8838334"/>
            <a:ext cx="31683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2" u="none" cap="none" strike="noStrike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20 de agosto</a:t>
            </a:r>
            <a:endParaRPr/>
          </a:p>
          <a:p>
            <a:pPr indent="0" lvl="0" marL="0" marR="0" rtl="0" algn="ctr">
              <a:lnSpc>
                <a:spcPct val="99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2" u="none" cap="none" strike="noStrike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del 2025</a:t>
            </a:r>
            <a:endParaRPr/>
          </a:p>
        </p:txBody>
      </p:sp>
      <p:sp>
        <p:nvSpPr>
          <p:cNvPr id="101" name="Google Shape;101;p3"/>
          <p:cNvSpPr txBox="1"/>
          <p:nvPr/>
        </p:nvSpPr>
        <p:spPr>
          <a:xfrm>
            <a:off x="782241" y="10013469"/>
            <a:ext cx="8722500" cy="10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188AD4"/>
                </a:solidFill>
                <a:latin typeface="Chewy"/>
                <a:ea typeface="Chewy"/>
                <a:cs typeface="Chewy"/>
                <a:sym typeface="Chewy"/>
              </a:rPr>
              <a:t>1:00 p.m.</a:t>
            </a:r>
            <a:endParaRPr/>
          </a:p>
        </p:txBody>
      </p:sp>
      <p:sp>
        <p:nvSpPr>
          <p:cNvPr id="102" name="Google Shape;102;p3"/>
          <p:cNvSpPr txBox="1"/>
          <p:nvPr/>
        </p:nvSpPr>
        <p:spPr>
          <a:xfrm>
            <a:off x="1422050" y="11704328"/>
            <a:ext cx="7442900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188AD4"/>
                </a:solidFill>
                <a:latin typeface="Open Sans"/>
                <a:ea typeface="Open Sans"/>
                <a:cs typeface="Open Sans"/>
                <a:sym typeface="Open Sans"/>
              </a:rPr>
              <a:t>¡Prepárate para jugar 🎮, comer, bailar y pasarlo increíble junto a Chuck E.! 🎶 ¡Pizza caliente 🍕, premios brillantes y aventuras sin fin te esperan!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/>
          <p:nvPr/>
        </p:nvSpPr>
        <p:spPr>
          <a:xfrm>
            <a:off x="0" y="0"/>
            <a:ext cx="10287000" cy="13716000"/>
          </a:xfrm>
          <a:custGeom>
            <a:rect b="b" l="l" r="r" t="t"/>
            <a:pathLst>
              <a:path extrusionOk="0" h="13716000" w="10287000">
                <a:moveTo>
                  <a:pt x="0" y="0"/>
                </a:moveTo>
                <a:lnTo>
                  <a:pt x="10287000" y="0"/>
                </a:lnTo>
                <a:lnTo>
                  <a:pt x="10287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4"/>
          <p:cNvSpPr txBox="1"/>
          <p:nvPr/>
        </p:nvSpPr>
        <p:spPr>
          <a:xfrm>
            <a:off x="782241" y="6297930"/>
            <a:ext cx="8722500" cy="10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188AD4"/>
                </a:solidFill>
                <a:latin typeface="Chewy"/>
                <a:ea typeface="Chewy"/>
                <a:cs typeface="Chewy"/>
                <a:sym typeface="Chewy"/>
              </a:rPr>
              <a:t>Alejandro Hernandéz</a:t>
            </a:r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1706211" y="8838334"/>
            <a:ext cx="31683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2" u="none" cap="none" strike="noStrike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20 de agosto</a:t>
            </a:r>
            <a:endParaRPr/>
          </a:p>
          <a:p>
            <a:pPr indent="0" lvl="0" marL="0" marR="0" rtl="0" algn="ctr">
              <a:lnSpc>
                <a:spcPct val="99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2" u="none" cap="none" strike="noStrike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del 2025</a:t>
            </a:r>
            <a:endParaRPr/>
          </a:p>
        </p:txBody>
      </p:sp>
      <p:sp>
        <p:nvSpPr>
          <p:cNvPr id="110" name="Google Shape;110;p4"/>
          <p:cNvSpPr txBox="1"/>
          <p:nvPr/>
        </p:nvSpPr>
        <p:spPr>
          <a:xfrm>
            <a:off x="782241" y="10013469"/>
            <a:ext cx="8722500" cy="10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188AD4"/>
                </a:solidFill>
                <a:latin typeface="Chewy"/>
                <a:ea typeface="Chewy"/>
                <a:cs typeface="Chewy"/>
                <a:sym typeface="Chewy"/>
              </a:rPr>
              <a:t>1:00 p.m.</a:t>
            </a:r>
            <a:endParaRPr/>
          </a:p>
        </p:txBody>
      </p:sp>
      <p:sp>
        <p:nvSpPr>
          <p:cNvPr id="111" name="Google Shape;111;p4"/>
          <p:cNvSpPr txBox="1"/>
          <p:nvPr/>
        </p:nvSpPr>
        <p:spPr>
          <a:xfrm>
            <a:off x="1422050" y="11704328"/>
            <a:ext cx="7442900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188AD4"/>
                </a:solidFill>
                <a:latin typeface="Open Sans"/>
                <a:ea typeface="Open Sans"/>
                <a:cs typeface="Open Sans"/>
                <a:sym typeface="Open Sans"/>
              </a:rPr>
              <a:t>¡Prepárate para jugar 🎮, comer, bailar y pasarlo increíble junto a Chuck E.! 🎶 ¡Pizza caliente 🍕, premios brillantes y aventuras sin fin te esperan!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/>
          <p:nvPr/>
        </p:nvSpPr>
        <p:spPr>
          <a:xfrm>
            <a:off x="0" y="0"/>
            <a:ext cx="10287000" cy="13716000"/>
          </a:xfrm>
          <a:custGeom>
            <a:rect b="b" l="l" r="r" t="t"/>
            <a:pathLst>
              <a:path extrusionOk="0" h="13716000" w="10287000">
                <a:moveTo>
                  <a:pt x="0" y="0"/>
                </a:moveTo>
                <a:lnTo>
                  <a:pt x="10287000" y="0"/>
                </a:lnTo>
                <a:lnTo>
                  <a:pt x="10287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5"/>
          <p:cNvSpPr txBox="1"/>
          <p:nvPr/>
        </p:nvSpPr>
        <p:spPr>
          <a:xfrm>
            <a:off x="782241" y="6297930"/>
            <a:ext cx="8722500" cy="10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910CC2"/>
                </a:solidFill>
                <a:latin typeface="Chewy"/>
                <a:ea typeface="Chewy"/>
                <a:cs typeface="Chewy"/>
                <a:sym typeface="Chewy"/>
              </a:rPr>
              <a:t>Samantha Hernandéz</a:t>
            </a:r>
            <a:endParaRPr/>
          </a:p>
        </p:txBody>
      </p:sp>
      <p:sp>
        <p:nvSpPr>
          <p:cNvPr id="118" name="Google Shape;118;p5"/>
          <p:cNvSpPr txBox="1"/>
          <p:nvPr/>
        </p:nvSpPr>
        <p:spPr>
          <a:xfrm>
            <a:off x="1706211" y="8838334"/>
            <a:ext cx="31683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2" u="none" cap="none" strike="noStrike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20 de agosto</a:t>
            </a:r>
            <a:endParaRPr/>
          </a:p>
          <a:p>
            <a:pPr indent="0" lvl="0" marL="0" marR="0" rtl="0" algn="ctr">
              <a:lnSpc>
                <a:spcPct val="99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2" u="none" cap="none" strike="noStrike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del 2025</a:t>
            </a:r>
            <a:endParaRPr/>
          </a:p>
        </p:txBody>
      </p:sp>
      <p:sp>
        <p:nvSpPr>
          <p:cNvPr id="119" name="Google Shape;119;p5"/>
          <p:cNvSpPr txBox="1"/>
          <p:nvPr/>
        </p:nvSpPr>
        <p:spPr>
          <a:xfrm>
            <a:off x="782241" y="10013469"/>
            <a:ext cx="8722500" cy="10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910CC2"/>
                </a:solidFill>
                <a:latin typeface="Chewy"/>
                <a:ea typeface="Chewy"/>
                <a:cs typeface="Chewy"/>
                <a:sym typeface="Chewy"/>
              </a:rPr>
              <a:t>1:00 p.m.</a:t>
            </a:r>
            <a:endParaRPr/>
          </a:p>
        </p:txBody>
      </p:sp>
      <p:sp>
        <p:nvSpPr>
          <p:cNvPr id="120" name="Google Shape;120;p5"/>
          <p:cNvSpPr txBox="1"/>
          <p:nvPr/>
        </p:nvSpPr>
        <p:spPr>
          <a:xfrm>
            <a:off x="1422050" y="11704328"/>
            <a:ext cx="7442900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910CC2"/>
                </a:solidFill>
                <a:latin typeface="Open Sans"/>
                <a:ea typeface="Open Sans"/>
                <a:cs typeface="Open Sans"/>
                <a:sym typeface="Open Sans"/>
              </a:rPr>
              <a:t>¡Prepárate para jugar 🎮, comer, bailar y pasarlo increíble junto a Chuck E.! 🎶 ¡Pizza caliente 🍕, premios brillantes y aventuras sin fin te esperan!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/>
          <p:nvPr/>
        </p:nvSpPr>
        <p:spPr>
          <a:xfrm>
            <a:off x="0" y="0"/>
            <a:ext cx="10287000" cy="13716000"/>
          </a:xfrm>
          <a:custGeom>
            <a:rect b="b" l="l" r="r" t="t"/>
            <a:pathLst>
              <a:path extrusionOk="0" h="13716000" w="10287000">
                <a:moveTo>
                  <a:pt x="0" y="0"/>
                </a:moveTo>
                <a:lnTo>
                  <a:pt x="10287000" y="0"/>
                </a:lnTo>
                <a:lnTo>
                  <a:pt x="10287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6"/>
          <p:cNvSpPr txBox="1"/>
          <p:nvPr/>
        </p:nvSpPr>
        <p:spPr>
          <a:xfrm>
            <a:off x="782241" y="6297930"/>
            <a:ext cx="8722500" cy="10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C21DE0"/>
                </a:solidFill>
                <a:latin typeface="Chewy"/>
                <a:ea typeface="Chewy"/>
                <a:cs typeface="Chewy"/>
                <a:sym typeface="Chewy"/>
              </a:rPr>
              <a:t>Samantha Hernandéz</a:t>
            </a:r>
            <a:endParaRPr/>
          </a:p>
        </p:txBody>
      </p:sp>
      <p:sp>
        <p:nvSpPr>
          <p:cNvPr id="127" name="Google Shape;127;p6"/>
          <p:cNvSpPr txBox="1"/>
          <p:nvPr/>
        </p:nvSpPr>
        <p:spPr>
          <a:xfrm>
            <a:off x="1706211" y="8838334"/>
            <a:ext cx="31683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2" u="none" cap="none" strike="noStrike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20 de agosto</a:t>
            </a:r>
            <a:endParaRPr/>
          </a:p>
          <a:p>
            <a:pPr indent="0" lvl="0" marL="0" marR="0" rtl="0" algn="ctr">
              <a:lnSpc>
                <a:spcPct val="99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2" u="none" cap="none" strike="noStrike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del 2025</a:t>
            </a:r>
            <a:endParaRPr/>
          </a:p>
        </p:txBody>
      </p:sp>
      <p:sp>
        <p:nvSpPr>
          <p:cNvPr id="128" name="Google Shape;128;p6"/>
          <p:cNvSpPr txBox="1"/>
          <p:nvPr/>
        </p:nvSpPr>
        <p:spPr>
          <a:xfrm>
            <a:off x="782241" y="10013469"/>
            <a:ext cx="8722500" cy="10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C21DE0"/>
                </a:solidFill>
                <a:latin typeface="Chewy"/>
                <a:ea typeface="Chewy"/>
                <a:cs typeface="Chewy"/>
                <a:sym typeface="Chewy"/>
              </a:rPr>
              <a:t>1:00 p.m.</a:t>
            </a:r>
            <a:endParaRPr/>
          </a:p>
        </p:txBody>
      </p:sp>
      <p:sp>
        <p:nvSpPr>
          <p:cNvPr id="129" name="Google Shape;129;p6"/>
          <p:cNvSpPr txBox="1"/>
          <p:nvPr/>
        </p:nvSpPr>
        <p:spPr>
          <a:xfrm>
            <a:off x="1422050" y="11704328"/>
            <a:ext cx="7442900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C21DE0"/>
                </a:solidFill>
                <a:latin typeface="Open Sans"/>
                <a:ea typeface="Open Sans"/>
                <a:cs typeface="Open Sans"/>
                <a:sym typeface="Open Sans"/>
              </a:rPr>
              <a:t>¡Prepárate para jugar 🎮, comer, bailar y pasarlo increíble junto a Chuck E.! 🎶 ¡Pizza caliente 🍕, premios brillantes y aventuras sin fin te esperan!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/>
          <p:nvPr/>
        </p:nvSpPr>
        <p:spPr>
          <a:xfrm>
            <a:off x="0" y="0"/>
            <a:ext cx="10287000" cy="13716000"/>
          </a:xfrm>
          <a:custGeom>
            <a:rect b="b" l="l" r="r" t="t"/>
            <a:pathLst>
              <a:path extrusionOk="0" h="13716000" w="10287000">
                <a:moveTo>
                  <a:pt x="0" y="0"/>
                </a:moveTo>
                <a:lnTo>
                  <a:pt x="10287000" y="0"/>
                </a:lnTo>
                <a:lnTo>
                  <a:pt x="10287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7"/>
          <p:cNvSpPr txBox="1"/>
          <p:nvPr/>
        </p:nvSpPr>
        <p:spPr>
          <a:xfrm>
            <a:off x="782241" y="6297930"/>
            <a:ext cx="8722500" cy="10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C21DE0"/>
                </a:solidFill>
                <a:latin typeface="Chewy"/>
                <a:ea typeface="Chewy"/>
                <a:cs typeface="Chewy"/>
                <a:sym typeface="Chewy"/>
              </a:rPr>
              <a:t>Samantha Hernandéz</a:t>
            </a:r>
            <a:endParaRPr/>
          </a:p>
        </p:txBody>
      </p:sp>
      <p:sp>
        <p:nvSpPr>
          <p:cNvPr id="136" name="Google Shape;136;p7"/>
          <p:cNvSpPr txBox="1"/>
          <p:nvPr/>
        </p:nvSpPr>
        <p:spPr>
          <a:xfrm>
            <a:off x="1706211" y="8838334"/>
            <a:ext cx="31683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2" u="none" cap="none" strike="noStrike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20 de agosto</a:t>
            </a:r>
            <a:endParaRPr/>
          </a:p>
          <a:p>
            <a:pPr indent="0" lvl="0" marL="0" marR="0" rtl="0" algn="ctr">
              <a:lnSpc>
                <a:spcPct val="99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2" u="none" cap="none" strike="noStrike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del 2025</a:t>
            </a:r>
            <a:endParaRPr/>
          </a:p>
        </p:txBody>
      </p:sp>
      <p:sp>
        <p:nvSpPr>
          <p:cNvPr id="137" name="Google Shape;137;p7"/>
          <p:cNvSpPr txBox="1"/>
          <p:nvPr/>
        </p:nvSpPr>
        <p:spPr>
          <a:xfrm>
            <a:off x="782241" y="10013469"/>
            <a:ext cx="8722500" cy="10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C21DE0"/>
                </a:solidFill>
                <a:latin typeface="Chewy"/>
                <a:ea typeface="Chewy"/>
                <a:cs typeface="Chewy"/>
                <a:sym typeface="Chewy"/>
              </a:rPr>
              <a:t>1:00 p.m.</a:t>
            </a:r>
            <a:endParaRPr/>
          </a:p>
        </p:txBody>
      </p:sp>
      <p:sp>
        <p:nvSpPr>
          <p:cNvPr id="138" name="Google Shape;138;p7"/>
          <p:cNvSpPr txBox="1"/>
          <p:nvPr/>
        </p:nvSpPr>
        <p:spPr>
          <a:xfrm>
            <a:off x="1422050" y="11704328"/>
            <a:ext cx="7442900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C21DE0"/>
                </a:solidFill>
                <a:latin typeface="Open Sans"/>
                <a:ea typeface="Open Sans"/>
                <a:cs typeface="Open Sans"/>
                <a:sym typeface="Open Sans"/>
              </a:rPr>
              <a:t>¡Prepárate para jugar 🎮, comer, bailar y pasarlo increíble junto a Chuck E.! 🎶 ¡Pizza caliente 🍕, premios brillantes y aventuras sin fin te esperan!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/>
          <p:nvPr/>
        </p:nvSpPr>
        <p:spPr>
          <a:xfrm>
            <a:off x="0" y="0"/>
            <a:ext cx="10287000" cy="13716000"/>
          </a:xfrm>
          <a:custGeom>
            <a:rect b="b" l="l" r="r" t="t"/>
            <a:pathLst>
              <a:path extrusionOk="0" h="13716000" w="10287000">
                <a:moveTo>
                  <a:pt x="0" y="0"/>
                </a:moveTo>
                <a:lnTo>
                  <a:pt x="10287000" y="0"/>
                </a:lnTo>
                <a:lnTo>
                  <a:pt x="10287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8"/>
          <p:cNvSpPr txBox="1"/>
          <p:nvPr/>
        </p:nvSpPr>
        <p:spPr>
          <a:xfrm>
            <a:off x="782241" y="6297930"/>
            <a:ext cx="8722500" cy="10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C21DE0"/>
                </a:solidFill>
                <a:latin typeface="Chewy"/>
                <a:ea typeface="Chewy"/>
                <a:cs typeface="Chewy"/>
                <a:sym typeface="Chewy"/>
              </a:rPr>
              <a:t>Samantha Hernandéz</a:t>
            </a:r>
            <a:endParaRPr/>
          </a:p>
        </p:txBody>
      </p:sp>
      <p:sp>
        <p:nvSpPr>
          <p:cNvPr id="145" name="Google Shape;145;p8"/>
          <p:cNvSpPr txBox="1"/>
          <p:nvPr/>
        </p:nvSpPr>
        <p:spPr>
          <a:xfrm>
            <a:off x="1706211" y="8838334"/>
            <a:ext cx="31683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2" u="none" cap="none" strike="noStrike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20 de agosto</a:t>
            </a:r>
            <a:endParaRPr/>
          </a:p>
          <a:p>
            <a:pPr indent="0" lvl="0" marL="0" marR="0" rtl="0" algn="ctr">
              <a:lnSpc>
                <a:spcPct val="99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42" u="none" cap="none" strike="noStrike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del 2025</a:t>
            </a:r>
            <a:endParaRPr/>
          </a:p>
        </p:txBody>
      </p:sp>
      <p:sp>
        <p:nvSpPr>
          <p:cNvPr id="146" name="Google Shape;146;p8"/>
          <p:cNvSpPr txBox="1"/>
          <p:nvPr/>
        </p:nvSpPr>
        <p:spPr>
          <a:xfrm>
            <a:off x="782241" y="10013469"/>
            <a:ext cx="8722500" cy="10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C21DE0"/>
                </a:solidFill>
                <a:latin typeface="Chewy"/>
                <a:ea typeface="Chewy"/>
                <a:cs typeface="Chewy"/>
                <a:sym typeface="Chewy"/>
              </a:rPr>
              <a:t>1:00 p.m.</a:t>
            </a:r>
            <a:endParaRPr/>
          </a:p>
        </p:txBody>
      </p:sp>
      <p:sp>
        <p:nvSpPr>
          <p:cNvPr id="147" name="Google Shape;147;p8"/>
          <p:cNvSpPr txBox="1"/>
          <p:nvPr/>
        </p:nvSpPr>
        <p:spPr>
          <a:xfrm>
            <a:off x="1422050" y="11704328"/>
            <a:ext cx="7442900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C21DE0"/>
                </a:solidFill>
                <a:latin typeface="Open Sans"/>
                <a:ea typeface="Open Sans"/>
                <a:cs typeface="Open Sans"/>
                <a:sym typeface="Open Sans"/>
              </a:rPr>
              <a:t>¡Prepárate para jugar 🎮, comer, bailar y pasarlo increíble junto a Chuck E.! 🎶 ¡Pizza caliente 🍕, premios brillantes y aventuras sin fin te esperan!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